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64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58D5A6-A293-465C-B5FA-056B8BEEA971}" v="20" dt="2021-02-23T10:40:48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van den Berg" userId="b7f64057-db8e-423a-b2b5-100c21bc0b3b" providerId="ADAL" clId="{A358D5A6-A293-465C-B5FA-056B8BEEA971}"/>
    <pc:docChg chg="custSel addSld modSld modMainMaster">
      <pc:chgData name="Valerie van den Berg" userId="b7f64057-db8e-423a-b2b5-100c21bc0b3b" providerId="ADAL" clId="{A358D5A6-A293-465C-B5FA-056B8BEEA971}" dt="2021-02-24T08:26:56.507" v="1507" actId="20577"/>
      <pc:docMkLst>
        <pc:docMk/>
      </pc:docMkLst>
      <pc:sldChg chg="modSp mod setBg">
        <pc:chgData name="Valerie van den Berg" userId="b7f64057-db8e-423a-b2b5-100c21bc0b3b" providerId="ADAL" clId="{A358D5A6-A293-465C-B5FA-056B8BEEA971}" dt="2021-02-23T10:38:01.673" v="1372"/>
        <pc:sldMkLst>
          <pc:docMk/>
          <pc:sldMk cId="3788715575" sldId="256"/>
        </pc:sldMkLst>
        <pc:spChg chg="mod">
          <ac:chgData name="Valerie van den Berg" userId="b7f64057-db8e-423a-b2b5-100c21bc0b3b" providerId="ADAL" clId="{A358D5A6-A293-465C-B5FA-056B8BEEA971}" dt="2021-02-23T08:52:00.705" v="23" actId="20577"/>
          <ac:spMkLst>
            <pc:docMk/>
            <pc:sldMk cId="3788715575" sldId="256"/>
            <ac:spMk id="10" creationId="{B5E90D55-298E-4509-878D-C4E228CD5F8E}"/>
          </ac:spMkLst>
        </pc:spChg>
        <pc:spChg chg="mod">
          <ac:chgData name="Valerie van den Berg" userId="b7f64057-db8e-423a-b2b5-100c21bc0b3b" providerId="ADAL" clId="{A358D5A6-A293-465C-B5FA-056B8BEEA971}" dt="2021-02-23T08:51:42.074" v="4" actId="12"/>
          <ac:spMkLst>
            <pc:docMk/>
            <pc:sldMk cId="3788715575" sldId="256"/>
            <ac:spMk id="18" creationId="{D8729D5A-9FCE-424A-BA8D-CF5994EDB1B6}"/>
          </ac:spMkLst>
        </pc:spChg>
      </pc:sldChg>
      <pc:sldChg chg="addSp delSp modSp new mod">
        <pc:chgData name="Valerie van den Berg" userId="b7f64057-db8e-423a-b2b5-100c21bc0b3b" providerId="ADAL" clId="{A358D5A6-A293-465C-B5FA-056B8BEEA971}" dt="2021-02-23T09:06:39.253" v="92" actId="1076"/>
        <pc:sldMkLst>
          <pc:docMk/>
          <pc:sldMk cId="3953391738" sldId="257"/>
        </pc:sldMkLst>
        <pc:spChg chg="mod">
          <ac:chgData name="Valerie van den Berg" userId="b7f64057-db8e-423a-b2b5-100c21bc0b3b" providerId="ADAL" clId="{A358D5A6-A293-465C-B5FA-056B8BEEA971}" dt="2021-02-23T09:02:55.222" v="43" actId="26606"/>
          <ac:spMkLst>
            <pc:docMk/>
            <pc:sldMk cId="3953391738" sldId="257"/>
            <ac:spMk id="2" creationId="{4F67BADF-6AD9-4415-AC5A-95D7FF96F8D8}"/>
          </ac:spMkLst>
        </pc:spChg>
        <pc:spChg chg="del">
          <ac:chgData name="Valerie van den Berg" userId="b7f64057-db8e-423a-b2b5-100c21bc0b3b" providerId="ADAL" clId="{A358D5A6-A293-465C-B5FA-056B8BEEA971}" dt="2021-02-23T09:02:49.930" v="42"/>
          <ac:spMkLst>
            <pc:docMk/>
            <pc:sldMk cId="3953391738" sldId="257"/>
            <ac:spMk id="3" creationId="{395D931D-A280-4C97-9135-996A4F2CCC88}"/>
          </ac:spMkLst>
        </pc:spChg>
        <pc:spChg chg="del">
          <ac:chgData name="Valerie van den Berg" userId="b7f64057-db8e-423a-b2b5-100c21bc0b3b" providerId="ADAL" clId="{A358D5A6-A293-465C-B5FA-056B8BEEA971}" dt="2021-02-23T09:02:55.222" v="43" actId="26606"/>
          <ac:spMkLst>
            <pc:docMk/>
            <pc:sldMk cId="3953391738" sldId="257"/>
            <ac:spMk id="4" creationId="{8CACBECB-2480-48DB-96F9-E6DC5D570635}"/>
          </ac:spMkLst>
        </pc:spChg>
        <pc:spChg chg="add del mod">
          <ac:chgData name="Valerie van den Berg" userId="b7f64057-db8e-423a-b2b5-100c21bc0b3b" providerId="ADAL" clId="{A358D5A6-A293-465C-B5FA-056B8BEEA971}" dt="2021-02-23T09:03:22.473" v="46" actId="26606"/>
          <ac:spMkLst>
            <pc:docMk/>
            <pc:sldMk cId="3953391738" sldId="257"/>
            <ac:spMk id="8" creationId="{E7B51A0B-92DA-48D8-A2CF-3472DDB330C7}"/>
          </ac:spMkLst>
        </pc:spChg>
        <pc:spChg chg="add del">
          <ac:chgData name="Valerie van den Berg" userId="b7f64057-db8e-423a-b2b5-100c21bc0b3b" providerId="ADAL" clId="{A358D5A6-A293-465C-B5FA-056B8BEEA971}" dt="2021-02-23T09:03:22.473" v="46" actId="26606"/>
          <ac:spMkLst>
            <pc:docMk/>
            <pc:sldMk cId="3953391738" sldId="257"/>
            <ac:spMk id="71" creationId="{12A16447-EA6F-4E65-A3FE-8C753088D5A2}"/>
          </ac:spMkLst>
        </pc:spChg>
        <pc:spChg chg="add mod">
          <ac:chgData name="Valerie van den Berg" userId="b7f64057-db8e-423a-b2b5-100c21bc0b3b" providerId="ADAL" clId="{A358D5A6-A293-465C-B5FA-056B8BEEA971}" dt="2021-02-23T09:03:33.633" v="76" actId="20577"/>
          <ac:spMkLst>
            <pc:docMk/>
            <pc:sldMk cId="3953391738" sldId="257"/>
            <ac:spMk id="137" creationId="{821D167E-B646-4ECD-96F0-7D3A4C327818}"/>
          </ac:spMkLst>
        </pc:spChg>
        <pc:picChg chg="add mod">
          <ac:chgData name="Valerie van den Berg" userId="b7f64057-db8e-423a-b2b5-100c21bc0b3b" providerId="ADAL" clId="{A358D5A6-A293-465C-B5FA-056B8BEEA971}" dt="2021-02-23T09:06:35.619" v="91" actId="1076"/>
          <ac:picMkLst>
            <pc:docMk/>
            <pc:sldMk cId="3953391738" sldId="257"/>
            <ac:picMk id="10" creationId="{297F14B7-757C-4DA6-B1F6-1A2C1559C2AA}"/>
          </ac:picMkLst>
        </pc:picChg>
        <pc:picChg chg="add mod">
          <ac:chgData name="Valerie van den Berg" userId="b7f64057-db8e-423a-b2b5-100c21bc0b3b" providerId="ADAL" clId="{A358D5A6-A293-465C-B5FA-056B8BEEA971}" dt="2021-02-23T09:06:32.103" v="90" actId="1076"/>
          <ac:picMkLst>
            <pc:docMk/>
            <pc:sldMk cId="3953391738" sldId="257"/>
            <ac:picMk id="12" creationId="{6F267A02-2271-4143-A62D-5859FAF8FF77}"/>
          </ac:picMkLst>
        </pc:picChg>
        <pc:picChg chg="add del mod">
          <ac:chgData name="Valerie van den Berg" userId="b7f64057-db8e-423a-b2b5-100c21bc0b3b" providerId="ADAL" clId="{A358D5A6-A293-465C-B5FA-056B8BEEA971}" dt="2021-02-23T09:05:54.552" v="86" actId="478"/>
          <ac:picMkLst>
            <pc:docMk/>
            <pc:sldMk cId="3953391738" sldId="257"/>
            <ac:picMk id="14" creationId="{B33D7611-32D2-4266-AD60-D465D4EE3996}"/>
          </ac:picMkLst>
        </pc:picChg>
        <pc:picChg chg="add mod">
          <ac:chgData name="Valerie van den Berg" userId="b7f64057-db8e-423a-b2b5-100c21bc0b3b" providerId="ADAL" clId="{A358D5A6-A293-465C-B5FA-056B8BEEA971}" dt="2021-02-23T09:06:39.253" v="92" actId="1076"/>
          <ac:picMkLst>
            <pc:docMk/>
            <pc:sldMk cId="3953391738" sldId="257"/>
            <ac:picMk id="16" creationId="{F909F65B-313B-41C5-824A-DDDB3237597F}"/>
          </ac:picMkLst>
        </pc:picChg>
        <pc:picChg chg="add del mod">
          <ac:chgData name="Valerie van den Berg" userId="b7f64057-db8e-423a-b2b5-100c21bc0b3b" providerId="ADAL" clId="{A358D5A6-A293-465C-B5FA-056B8BEEA971}" dt="2021-02-23T09:03:18.126" v="44" actId="478"/>
          <ac:picMkLst>
            <pc:docMk/>
            <pc:sldMk cId="3953391738" sldId="257"/>
            <ac:picMk id="1026" creationId="{B5503384-643E-4966-95C2-6335B618E87D}"/>
          </ac:picMkLst>
        </pc:picChg>
        <pc:picChg chg="add mod">
          <ac:chgData name="Valerie van den Berg" userId="b7f64057-db8e-423a-b2b5-100c21bc0b3b" providerId="ADAL" clId="{A358D5A6-A293-465C-B5FA-056B8BEEA971}" dt="2021-02-23T09:03:25.780" v="47" actId="1076"/>
          <ac:picMkLst>
            <pc:docMk/>
            <pc:sldMk cId="3953391738" sldId="257"/>
            <ac:picMk id="1028" creationId="{1B71F6E2-EE35-4A0C-861C-7E025D5A82F8}"/>
          </ac:picMkLst>
        </pc:picChg>
      </pc:sldChg>
      <pc:sldChg chg="addSp delSp modSp new mod modClrScheme chgLayout">
        <pc:chgData name="Valerie van den Berg" userId="b7f64057-db8e-423a-b2b5-100c21bc0b3b" providerId="ADAL" clId="{A358D5A6-A293-465C-B5FA-056B8BEEA971}" dt="2021-02-23T09:07:44.599" v="119" actId="26606"/>
        <pc:sldMkLst>
          <pc:docMk/>
          <pc:sldMk cId="3418081370" sldId="258"/>
        </pc:sldMkLst>
        <pc:spChg chg="mod">
          <ac:chgData name="Valerie van den Berg" userId="b7f64057-db8e-423a-b2b5-100c21bc0b3b" providerId="ADAL" clId="{A358D5A6-A293-465C-B5FA-056B8BEEA971}" dt="2021-02-23T09:07:44.599" v="119" actId="26606"/>
          <ac:spMkLst>
            <pc:docMk/>
            <pc:sldMk cId="3418081370" sldId="258"/>
            <ac:spMk id="2" creationId="{11BA18B7-DA8B-4ADE-9B10-86FAE245C17A}"/>
          </ac:spMkLst>
        </pc:spChg>
        <pc:spChg chg="del">
          <ac:chgData name="Valerie van den Berg" userId="b7f64057-db8e-423a-b2b5-100c21bc0b3b" providerId="ADAL" clId="{A358D5A6-A293-465C-B5FA-056B8BEEA971}" dt="2021-02-23T09:07:39.610" v="117" actId="22"/>
          <ac:spMkLst>
            <pc:docMk/>
            <pc:sldMk cId="3418081370" sldId="258"/>
            <ac:spMk id="3" creationId="{A34875F7-27C1-41C7-9076-7CF89ED11240}"/>
          </ac:spMkLst>
        </pc:spChg>
        <pc:spChg chg="del">
          <ac:chgData name="Valerie van den Berg" userId="b7f64057-db8e-423a-b2b5-100c21bc0b3b" providerId="ADAL" clId="{A358D5A6-A293-465C-B5FA-056B8BEEA971}" dt="2021-02-23T09:07:42.489" v="118" actId="478"/>
          <ac:spMkLst>
            <pc:docMk/>
            <pc:sldMk cId="3418081370" sldId="258"/>
            <ac:spMk id="4" creationId="{CDC82B28-55BA-4635-9BFB-AA82EF5908C7}"/>
          </ac:spMkLst>
        </pc:spChg>
        <pc:picChg chg="add mod ord">
          <ac:chgData name="Valerie van den Berg" userId="b7f64057-db8e-423a-b2b5-100c21bc0b3b" providerId="ADAL" clId="{A358D5A6-A293-465C-B5FA-056B8BEEA971}" dt="2021-02-23T09:07:44.599" v="119" actId="26606"/>
          <ac:picMkLst>
            <pc:docMk/>
            <pc:sldMk cId="3418081370" sldId="258"/>
            <ac:picMk id="6" creationId="{2E4C2E3C-EA60-4C3D-BF81-D4F257563C62}"/>
          </ac:picMkLst>
        </pc:picChg>
      </pc:sldChg>
      <pc:sldChg chg="modSp new mod">
        <pc:chgData name="Valerie van den Berg" userId="b7f64057-db8e-423a-b2b5-100c21bc0b3b" providerId="ADAL" clId="{A358D5A6-A293-465C-B5FA-056B8BEEA971}" dt="2021-02-24T08:26:56.507" v="1507" actId="20577"/>
        <pc:sldMkLst>
          <pc:docMk/>
          <pc:sldMk cId="1491809631" sldId="259"/>
        </pc:sldMkLst>
        <pc:spChg chg="mod">
          <ac:chgData name="Valerie van den Berg" userId="b7f64057-db8e-423a-b2b5-100c21bc0b3b" providerId="ADAL" clId="{A358D5A6-A293-465C-B5FA-056B8BEEA971}" dt="2021-02-23T09:11:38.339" v="143" actId="20577"/>
          <ac:spMkLst>
            <pc:docMk/>
            <pc:sldMk cId="1491809631" sldId="259"/>
            <ac:spMk id="2" creationId="{024ACDE3-0064-43BF-A245-A6EDBF54D674}"/>
          </ac:spMkLst>
        </pc:spChg>
        <pc:spChg chg="mod">
          <ac:chgData name="Valerie van den Berg" userId="b7f64057-db8e-423a-b2b5-100c21bc0b3b" providerId="ADAL" clId="{A358D5A6-A293-465C-B5FA-056B8BEEA971}" dt="2021-02-24T08:26:56.507" v="1507" actId="20577"/>
          <ac:spMkLst>
            <pc:docMk/>
            <pc:sldMk cId="1491809631" sldId="259"/>
            <ac:spMk id="3" creationId="{D4C90D98-C608-49DB-A5E8-F4FA9D22251C}"/>
          </ac:spMkLst>
        </pc:spChg>
      </pc:sldChg>
      <pc:sldChg chg="modSp add mod">
        <pc:chgData name="Valerie van den Berg" userId="b7f64057-db8e-423a-b2b5-100c21bc0b3b" providerId="ADAL" clId="{A358D5A6-A293-465C-B5FA-056B8BEEA971}" dt="2021-02-23T10:34:49.454" v="1090" actId="404"/>
        <pc:sldMkLst>
          <pc:docMk/>
          <pc:sldMk cId="1556456394" sldId="260"/>
        </pc:sldMkLst>
        <pc:spChg chg="mod">
          <ac:chgData name="Valerie van den Berg" userId="b7f64057-db8e-423a-b2b5-100c21bc0b3b" providerId="ADAL" clId="{A358D5A6-A293-465C-B5FA-056B8BEEA971}" dt="2021-02-23T09:14:02.545" v="334" actId="313"/>
          <ac:spMkLst>
            <pc:docMk/>
            <pc:sldMk cId="1556456394" sldId="260"/>
            <ac:spMk id="2" creationId="{024ACDE3-0064-43BF-A245-A6EDBF54D674}"/>
          </ac:spMkLst>
        </pc:spChg>
        <pc:spChg chg="mod">
          <ac:chgData name="Valerie van den Berg" userId="b7f64057-db8e-423a-b2b5-100c21bc0b3b" providerId="ADAL" clId="{A358D5A6-A293-465C-B5FA-056B8BEEA971}" dt="2021-02-23T10:34:49.454" v="1090" actId="404"/>
          <ac:spMkLst>
            <pc:docMk/>
            <pc:sldMk cId="1556456394" sldId="260"/>
            <ac:spMk id="3" creationId="{D4C90D98-C608-49DB-A5E8-F4FA9D22251C}"/>
          </ac:spMkLst>
        </pc:spChg>
      </pc:sldChg>
      <pc:sldChg chg="modSp add mod">
        <pc:chgData name="Valerie van den Berg" userId="b7f64057-db8e-423a-b2b5-100c21bc0b3b" providerId="ADAL" clId="{A358D5A6-A293-465C-B5FA-056B8BEEA971}" dt="2021-02-23T09:14:43.120" v="344" actId="5793"/>
        <pc:sldMkLst>
          <pc:docMk/>
          <pc:sldMk cId="3566274888" sldId="261"/>
        </pc:sldMkLst>
        <pc:spChg chg="mod">
          <ac:chgData name="Valerie van den Berg" userId="b7f64057-db8e-423a-b2b5-100c21bc0b3b" providerId="ADAL" clId="{A358D5A6-A293-465C-B5FA-056B8BEEA971}" dt="2021-02-23T09:14:37.057" v="342" actId="20577"/>
          <ac:spMkLst>
            <pc:docMk/>
            <pc:sldMk cId="3566274888" sldId="261"/>
            <ac:spMk id="2" creationId="{024ACDE3-0064-43BF-A245-A6EDBF54D674}"/>
          </ac:spMkLst>
        </pc:spChg>
        <pc:spChg chg="mod">
          <ac:chgData name="Valerie van den Berg" userId="b7f64057-db8e-423a-b2b5-100c21bc0b3b" providerId="ADAL" clId="{A358D5A6-A293-465C-B5FA-056B8BEEA971}" dt="2021-02-23T09:14:43.120" v="344" actId="5793"/>
          <ac:spMkLst>
            <pc:docMk/>
            <pc:sldMk cId="3566274888" sldId="261"/>
            <ac:spMk id="3" creationId="{D4C90D98-C608-49DB-A5E8-F4FA9D22251C}"/>
          </ac:spMkLst>
        </pc:spChg>
      </pc:sldChg>
      <pc:sldChg chg="addSp modSp new mod modClrScheme chgLayout">
        <pc:chgData name="Valerie van den Berg" userId="b7f64057-db8e-423a-b2b5-100c21bc0b3b" providerId="ADAL" clId="{A358D5A6-A293-465C-B5FA-056B8BEEA971}" dt="2021-02-23T10:40:51.877" v="1374" actId="26606"/>
        <pc:sldMkLst>
          <pc:docMk/>
          <pc:sldMk cId="2992443513" sldId="262"/>
        </pc:sldMkLst>
        <pc:spChg chg="mod">
          <ac:chgData name="Valerie van den Berg" userId="b7f64057-db8e-423a-b2b5-100c21bc0b3b" providerId="ADAL" clId="{A358D5A6-A293-465C-B5FA-056B8BEEA971}" dt="2021-02-23T10:40:51.877" v="1374" actId="26606"/>
          <ac:spMkLst>
            <pc:docMk/>
            <pc:sldMk cId="2992443513" sldId="262"/>
            <ac:spMk id="2" creationId="{567BE105-5C95-413A-B742-B18D8E0DA8D2}"/>
          </ac:spMkLst>
        </pc:spChg>
        <pc:spChg chg="mod">
          <ac:chgData name="Valerie van den Berg" userId="b7f64057-db8e-423a-b2b5-100c21bc0b3b" providerId="ADAL" clId="{A358D5A6-A293-465C-B5FA-056B8BEEA971}" dt="2021-02-23T10:40:51.877" v="1374" actId="26606"/>
          <ac:spMkLst>
            <pc:docMk/>
            <pc:sldMk cId="2992443513" sldId="262"/>
            <ac:spMk id="3" creationId="{E06958AF-3616-4752-95FD-B729BF137546}"/>
          </ac:spMkLst>
        </pc:spChg>
        <pc:picChg chg="add mod">
          <ac:chgData name="Valerie van den Berg" userId="b7f64057-db8e-423a-b2b5-100c21bc0b3b" providerId="ADAL" clId="{A358D5A6-A293-465C-B5FA-056B8BEEA971}" dt="2021-02-23T10:40:51.877" v="1374" actId="26606"/>
          <ac:picMkLst>
            <pc:docMk/>
            <pc:sldMk cId="2992443513" sldId="262"/>
            <ac:picMk id="2050" creationId="{FAE2C0E6-9AB3-423A-8408-A32A8FF9CD3D}"/>
          </ac:picMkLst>
        </pc:picChg>
      </pc:sldChg>
      <pc:sldChg chg="addSp modSp new mod modClrScheme chgLayout">
        <pc:chgData name="Valerie van den Berg" userId="b7f64057-db8e-423a-b2b5-100c21bc0b3b" providerId="ADAL" clId="{A358D5A6-A293-465C-B5FA-056B8BEEA971}" dt="2021-02-23T15:44:56.705" v="1506" actId="20577"/>
        <pc:sldMkLst>
          <pc:docMk/>
          <pc:sldMk cId="2942711314" sldId="263"/>
        </pc:sldMkLst>
        <pc:spChg chg="mod">
          <ac:chgData name="Valerie van den Berg" userId="b7f64057-db8e-423a-b2b5-100c21bc0b3b" providerId="ADAL" clId="{A358D5A6-A293-465C-B5FA-056B8BEEA971}" dt="2021-02-23T10:36:59.228" v="1363" actId="26606"/>
          <ac:spMkLst>
            <pc:docMk/>
            <pc:sldMk cId="2942711314" sldId="263"/>
            <ac:spMk id="2" creationId="{4D07E14E-560F-43A8-A4E5-2D1169B0F7DF}"/>
          </ac:spMkLst>
        </pc:spChg>
        <pc:spChg chg="mod">
          <ac:chgData name="Valerie van den Berg" userId="b7f64057-db8e-423a-b2b5-100c21bc0b3b" providerId="ADAL" clId="{A358D5A6-A293-465C-B5FA-056B8BEEA971}" dt="2021-02-23T15:44:56.705" v="1506" actId="20577"/>
          <ac:spMkLst>
            <pc:docMk/>
            <pc:sldMk cId="2942711314" sldId="263"/>
            <ac:spMk id="3" creationId="{794E2BD7-60A7-4377-A671-22B7F1696929}"/>
          </ac:spMkLst>
        </pc:spChg>
        <pc:picChg chg="add mod">
          <ac:chgData name="Valerie van den Berg" userId="b7f64057-db8e-423a-b2b5-100c21bc0b3b" providerId="ADAL" clId="{A358D5A6-A293-465C-B5FA-056B8BEEA971}" dt="2021-02-23T10:36:59.228" v="1363" actId="26606"/>
          <ac:picMkLst>
            <pc:docMk/>
            <pc:sldMk cId="2942711314" sldId="263"/>
            <ac:picMk id="5" creationId="{C65B9783-A09A-49A7-BEA2-E54DF1F1DDA5}"/>
          </ac:picMkLst>
        </pc:picChg>
      </pc:sldChg>
      <pc:sldChg chg="addSp delSp modSp add mod">
        <pc:chgData name="Valerie van den Berg" userId="b7f64057-db8e-423a-b2b5-100c21bc0b3b" providerId="ADAL" clId="{A358D5A6-A293-465C-B5FA-056B8BEEA971}" dt="2021-02-23T09:49:31.725" v="837" actId="1076"/>
        <pc:sldMkLst>
          <pc:docMk/>
          <pc:sldMk cId="1284676170" sldId="264"/>
        </pc:sldMkLst>
        <pc:spChg chg="add del mod">
          <ac:chgData name="Valerie van den Berg" userId="b7f64057-db8e-423a-b2b5-100c21bc0b3b" providerId="ADAL" clId="{A358D5A6-A293-465C-B5FA-056B8BEEA971}" dt="2021-02-23T09:49:28.553" v="836" actId="26606"/>
          <ac:spMkLst>
            <pc:docMk/>
            <pc:sldMk cId="1284676170" sldId="264"/>
            <ac:spMk id="4" creationId="{F99EA07D-AFCA-45CB-918A-30479D8E2D68}"/>
          </ac:spMkLst>
        </pc:spChg>
        <pc:picChg chg="del">
          <ac:chgData name="Valerie van den Berg" userId="b7f64057-db8e-423a-b2b5-100c21bc0b3b" providerId="ADAL" clId="{A358D5A6-A293-465C-B5FA-056B8BEEA971}" dt="2021-02-23T09:48:53.860" v="834" actId="478"/>
          <ac:picMkLst>
            <pc:docMk/>
            <pc:sldMk cId="1284676170" sldId="264"/>
            <ac:picMk id="6" creationId="{2E4C2E3C-EA60-4C3D-BF81-D4F257563C62}"/>
          </ac:picMkLst>
        </pc:picChg>
        <pc:picChg chg="add mod">
          <ac:chgData name="Valerie van den Berg" userId="b7f64057-db8e-423a-b2b5-100c21bc0b3b" providerId="ADAL" clId="{A358D5A6-A293-465C-B5FA-056B8BEEA971}" dt="2021-02-23T09:49:31.725" v="837" actId="1076"/>
          <ac:picMkLst>
            <pc:docMk/>
            <pc:sldMk cId="1284676170" sldId="264"/>
            <ac:picMk id="7" creationId="{C3353452-196C-4F34-985C-9D9AAFB052FE}"/>
          </ac:picMkLst>
        </pc:picChg>
      </pc:sldChg>
      <pc:sldMasterChg chg="setBg modSldLayout">
        <pc:chgData name="Valerie van den Berg" userId="b7f64057-db8e-423a-b2b5-100c21bc0b3b" providerId="ADAL" clId="{A358D5A6-A293-465C-B5FA-056B8BEEA971}" dt="2021-02-23T10:38:01.673" v="1372"/>
        <pc:sldMasterMkLst>
          <pc:docMk/>
          <pc:sldMasterMk cId="79867232" sldId="2147483651"/>
        </pc:sldMasterMkLst>
        <pc:sldLayoutChg chg="setBg">
          <pc:chgData name="Valerie van den Berg" userId="b7f64057-db8e-423a-b2b5-100c21bc0b3b" providerId="ADAL" clId="{A358D5A6-A293-465C-B5FA-056B8BEEA971}" dt="2021-02-23T10:38:01.673" v="1372"/>
          <pc:sldLayoutMkLst>
            <pc:docMk/>
            <pc:sldMasterMk cId="79867232" sldId="2147483651"/>
            <pc:sldLayoutMk cId="786916065" sldId="2147483652"/>
          </pc:sldLayoutMkLst>
        </pc:sldLayoutChg>
        <pc:sldLayoutChg chg="setBg">
          <pc:chgData name="Valerie van den Berg" userId="b7f64057-db8e-423a-b2b5-100c21bc0b3b" providerId="ADAL" clId="{A358D5A6-A293-465C-B5FA-056B8BEEA971}" dt="2021-02-23T10:38:01.673" v="1372"/>
          <pc:sldLayoutMkLst>
            <pc:docMk/>
            <pc:sldMasterMk cId="79867232" sldId="2147483651"/>
            <pc:sldLayoutMk cId="698682145" sldId="2147483653"/>
          </pc:sldLayoutMkLst>
        </pc:sldLayoutChg>
        <pc:sldLayoutChg chg="setBg">
          <pc:chgData name="Valerie van den Berg" userId="b7f64057-db8e-423a-b2b5-100c21bc0b3b" providerId="ADAL" clId="{A358D5A6-A293-465C-B5FA-056B8BEEA971}" dt="2021-02-23T10:38:01.673" v="1372"/>
          <pc:sldLayoutMkLst>
            <pc:docMk/>
            <pc:sldMasterMk cId="79867232" sldId="2147483651"/>
            <pc:sldLayoutMk cId="3642675091" sldId="2147483654"/>
          </pc:sldLayoutMkLst>
        </pc:sldLayoutChg>
        <pc:sldLayoutChg chg="setBg">
          <pc:chgData name="Valerie van den Berg" userId="b7f64057-db8e-423a-b2b5-100c21bc0b3b" providerId="ADAL" clId="{A358D5A6-A293-465C-B5FA-056B8BEEA971}" dt="2021-02-23T10:38:01.673" v="1372"/>
          <pc:sldLayoutMkLst>
            <pc:docMk/>
            <pc:sldMasterMk cId="79867232" sldId="2147483651"/>
            <pc:sldLayoutMk cId="4013743001" sldId="2147483655"/>
          </pc:sldLayoutMkLst>
        </pc:sldLayoutChg>
        <pc:sldLayoutChg chg="setBg">
          <pc:chgData name="Valerie van den Berg" userId="b7f64057-db8e-423a-b2b5-100c21bc0b3b" providerId="ADAL" clId="{A358D5A6-A293-465C-B5FA-056B8BEEA971}" dt="2021-02-23T10:38:01.673" v="1372"/>
          <pc:sldLayoutMkLst>
            <pc:docMk/>
            <pc:sldMasterMk cId="79867232" sldId="2147483651"/>
            <pc:sldLayoutMk cId="1860447489" sldId="2147483656"/>
          </pc:sldLayoutMkLst>
        </pc:sldLayoutChg>
        <pc:sldLayoutChg chg="setBg">
          <pc:chgData name="Valerie van den Berg" userId="b7f64057-db8e-423a-b2b5-100c21bc0b3b" providerId="ADAL" clId="{A358D5A6-A293-465C-B5FA-056B8BEEA971}" dt="2021-02-23T10:38:01.673" v="1372"/>
          <pc:sldLayoutMkLst>
            <pc:docMk/>
            <pc:sldMasterMk cId="79867232" sldId="2147483651"/>
            <pc:sldLayoutMk cId="1725895140" sldId="2147483657"/>
          </pc:sldLayoutMkLst>
        </pc:sldLayoutChg>
        <pc:sldLayoutChg chg="setBg">
          <pc:chgData name="Valerie van den Berg" userId="b7f64057-db8e-423a-b2b5-100c21bc0b3b" providerId="ADAL" clId="{A358D5A6-A293-465C-B5FA-056B8BEEA971}" dt="2021-02-23T10:38:01.673" v="1372"/>
          <pc:sldLayoutMkLst>
            <pc:docMk/>
            <pc:sldMasterMk cId="79867232" sldId="2147483651"/>
            <pc:sldLayoutMk cId="3122284926" sldId="2147483658"/>
          </pc:sldLayoutMkLst>
        </pc:sldLayoutChg>
        <pc:sldLayoutChg chg="setBg">
          <pc:chgData name="Valerie van den Berg" userId="b7f64057-db8e-423a-b2b5-100c21bc0b3b" providerId="ADAL" clId="{A358D5A6-A293-465C-B5FA-056B8BEEA971}" dt="2021-02-23T10:38:01.673" v="1372"/>
          <pc:sldLayoutMkLst>
            <pc:docMk/>
            <pc:sldMasterMk cId="79867232" sldId="2147483651"/>
            <pc:sldLayoutMk cId="4290929777" sldId="2147483659"/>
          </pc:sldLayoutMkLst>
        </pc:sldLayoutChg>
        <pc:sldLayoutChg chg="setBg">
          <pc:chgData name="Valerie van den Berg" userId="b7f64057-db8e-423a-b2b5-100c21bc0b3b" providerId="ADAL" clId="{A358D5A6-A293-465C-B5FA-056B8BEEA971}" dt="2021-02-23T10:38:01.673" v="1372"/>
          <pc:sldLayoutMkLst>
            <pc:docMk/>
            <pc:sldMasterMk cId="79867232" sldId="2147483651"/>
            <pc:sldLayoutMk cId="830503036" sldId="2147483660"/>
          </pc:sldLayoutMkLst>
        </pc:sldLayoutChg>
        <pc:sldLayoutChg chg="setBg">
          <pc:chgData name="Valerie van den Berg" userId="b7f64057-db8e-423a-b2b5-100c21bc0b3b" providerId="ADAL" clId="{A358D5A6-A293-465C-B5FA-056B8BEEA971}" dt="2021-02-23T10:38:01.673" v="1372"/>
          <pc:sldLayoutMkLst>
            <pc:docMk/>
            <pc:sldMasterMk cId="79867232" sldId="2147483651"/>
            <pc:sldLayoutMk cId="2157952755" sldId="2147483661"/>
          </pc:sldLayoutMkLst>
        </pc:sldLayoutChg>
        <pc:sldLayoutChg chg="setBg">
          <pc:chgData name="Valerie van den Berg" userId="b7f64057-db8e-423a-b2b5-100c21bc0b3b" providerId="ADAL" clId="{A358D5A6-A293-465C-B5FA-056B8BEEA971}" dt="2021-02-23T10:38:01.673" v="1372"/>
          <pc:sldLayoutMkLst>
            <pc:docMk/>
            <pc:sldMasterMk cId="79867232" sldId="2147483651"/>
            <pc:sldLayoutMk cId="1583131737" sldId="214748366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Stad van de toekomst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18191" y="1051280"/>
            <a:ext cx="311190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Maatschappelijke uitdagingen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Vierde industriële revolutie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Robotisering en AI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DESTEP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 err="1">
                <a:solidFill>
                  <a:schemeClr val="bg1">
                    <a:lumMod val="85000"/>
                  </a:schemeClr>
                </a:solidFill>
              </a:rPr>
              <a:t>Better</a:t>
            </a: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Life Index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Duurzame stedelijke ontwikkeling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 err="1">
                <a:solidFill>
                  <a:schemeClr val="bg1">
                    <a:lumMod val="85000"/>
                  </a:schemeClr>
                </a:solidFill>
              </a:rPr>
              <a:t>SDG’s</a:t>
            </a: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Samenwerken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5" y="1712880"/>
            <a:ext cx="3120869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/>
              <a:t>Begrippen</a:t>
            </a:r>
          </a:p>
          <a:p>
            <a:r>
              <a:rPr lang="nl-NL" sz="2000" b="1" dirty="0"/>
              <a:t>Best </a:t>
            </a:r>
            <a:r>
              <a:rPr lang="nl-NL" sz="2000" b="1" dirty="0" err="1"/>
              <a:t>Practice</a:t>
            </a:r>
            <a:endParaRPr lang="nl-NL" sz="2000" b="1" dirty="0"/>
          </a:p>
          <a:p>
            <a:pPr marL="0" indent="0">
              <a:buNone/>
            </a:pPr>
            <a:endParaRPr lang="nl-NL" sz="2000" dirty="0"/>
          </a:p>
          <a:p>
            <a:pPr>
              <a:buFont typeface="Wingdings" panose="05000000000000000000" pitchFamily="2" charset="2"/>
              <a:buChar char="§"/>
            </a:pPr>
            <a:endParaRPr lang="nl-NL" sz="2000" b="1" dirty="0"/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sz="1400" dirty="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04279"/>
              </p:ext>
            </p:extLst>
          </p:nvPr>
        </p:nvGraphicFramePr>
        <p:xfrm>
          <a:off x="2157193" y="5714290"/>
          <a:ext cx="8522645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8148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225488491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55364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41280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80817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Vakantie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570005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400" b="1" dirty="0"/>
              <a:t>IBS Toetsing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Visiedocument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Reflectiegesprek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7BADF-6AD9-4415-AC5A-95D7FF96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Best </a:t>
            </a:r>
            <a:r>
              <a:rPr lang="nl-NL" dirty="0" err="1"/>
              <a:t>Practice</a:t>
            </a:r>
            <a:endParaRPr lang="nl-NL" dirty="0"/>
          </a:p>
        </p:txBody>
      </p:sp>
      <p:pic>
        <p:nvPicPr>
          <p:cNvPr id="1028" name="Picture 4" descr="How do you implement best practices? - PMWorld 360 Magazine">
            <a:extLst>
              <a:ext uri="{FF2B5EF4-FFF2-40B4-BE49-F238E27FC236}">
                <a16:creationId xmlns:a16="http://schemas.microsoft.com/office/drawing/2014/main" id="{1B71F6E2-EE35-4A0C-861C-7E025D5A8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040" y="2066449"/>
            <a:ext cx="5181600" cy="291464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7" name="Content Placeholder 3">
            <a:extLst>
              <a:ext uri="{FF2B5EF4-FFF2-40B4-BE49-F238E27FC236}">
                <a16:creationId xmlns:a16="http://schemas.microsoft.com/office/drawing/2014/main" id="{821D167E-B646-4ECD-96F0-7D3A4C327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ideeën</a:t>
            </a:r>
            <a:r>
              <a:rPr lang="en-US" dirty="0"/>
              <a:t> </a:t>
            </a:r>
            <a:r>
              <a:rPr lang="en-US" dirty="0" err="1"/>
              <a:t>heb</a:t>
            </a:r>
            <a:r>
              <a:rPr lang="en-US" dirty="0"/>
              <a:t> je </a:t>
            </a:r>
            <a:r>
              <a:rPr lang="en-US" dirty="0" err="1"/>
              <a:t>hierbij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pic>
        <p:nvPicPr>
          <p:cNvPr id="10" name="Afbeelding 9" descr="Skyline van Shanghai">
            <a:extLst>
              <a:ext uri="{FF2B5EF4-FFF2-40B4-BE49-F238E27FC236}">
                <a16:creationId xmlns:a16="http://schemas.microsoft.com/office/drawing/2014/main" id="{297F14B7-757C-4DA6-B1F6-1A2C1559C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080" y="4272860"/>
            <a:ext cx="2343229" cy="1564060"/>
          </a:xfrm>
          <a:prstGeom prst="rect">
            <a:avLst/>
          </a:prstGeom>
        </p:spPr>
      </p:pic>
      <p:pic>
        <p:nvPicPr>
          <p:cNvPr id="12" name="Afbeelding 11" descr="Stadslichten gefocust in een vergrootglas">
            <a:extLst>
              <a:ext uri="{FF2B5EF4-FFF2-40B4-BE49-F238E27FC236}">
                <a16:creationId xmlns:a16="http://schemas.microsoft.com/office/drawing/2014/main" id="{6F267A02-2271-4143-A62D-5859FAF8F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516" y="4249222"/>
            <a:ext cx="2725327" cy="1816441"/>
          </a:xfrm>
          <a:prstGeom prst="rect">
            <a:avLst/>
          </a:prstGeom>
        </p:spPr>
      </p:pic>
      <p:pic>
        <p:nvPicPr>
          <p:cNvPr id="16" name="Afbeelding 15" descr="Mensenmenigte op straat">
            <a:extLst>
              <a:ext uri="{FF2B5EF4-FFF2-40B4-BE49-F238E27FC236}">
                <a16:creationId xmlns:a16="http://schemas.microsoft.com/office/drawing/2014/main" id="{F909F65B-313B-41C5-824A-DDDB323759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88" y="2388950"/>
            <a:ext cx="2725328" cy="181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9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A18B7-DA8B-4ADE-9B10-86FAE245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Best </a:t>
            </a:r>
            <a:r>
              <a:rPr lang="nl-NL" dirty="0" err="1"/>
              <a:t>Practice</a:t>
            </a:r>
            <a:r>
              <a:rPr lang="nl-NL" dirty="0"/>
              <a:t> (2)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E4C2E3C-EA60-4C3D-BF81-D4F257563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97665"/>
            <a:ext cx="10515600" cy="3207257"/>
          </a:xfrm>
          <a:noFill/>
        </p:spPr>
      </p:pic>
    </p:spTree>
    <p:extLst>
      <p:ext uri="{BB962C8B-B14F-4D97-AF65-F5344CB8AC3E}">
        <p14:creationId xmlns:p14="http://schemas.microsoft.com/office/powerpoint/2010/main" val="341808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A18B7-DA8B-4ADE-9B10-86FAE245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Best </a:t>
            </a:r>
            <a:r>
              <a:rPr lang="nl-NL" dirty="0" err="1"/>
              <a:t>Practice</a:t>
            </a:r>
            <a:r>
              <a:rPr lang="nl-NL" dirty="0"/>
              <a:t> (2)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3353452-196C-4F34-985C-9D9AAFB05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888" y="1690688"/>
            <a:ext cx="5456223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467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ACDE3-0064-43BF-A245-A6EDBF54D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 </a:t>
            </a:r>
            <a:r>
              <a:rPr lang="nl-NL" dirty="0" err="1"/>
              <a:t>Practice</a:t>
            </a:r>
            <a:r>
              <a:rPr lang="nl-NL" dirty="0"/>
              <a:t> (3)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C90D98-C608-49DB-A5E8-F4FA9D222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Normaal gesproken trekken jullie er samen op uit. We kiezen er nu voor de geplande excursies aan je medestudenten te presenteren via Teams.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Bekijk onderstaande slides goed om te weten aan welke </a:t>
            </a:r>
            <a:r>
              <a:rPr lang="nl-NL" b="1" dirty="0">
                <a:solidFill>
                  <a:srgbClr val="0070C0"/>
                </a:solidFill>
              </a:rPr>
              <a:t>voorwaardes</a:t>
            </a:r>
            <a:r>
              <a:rPr lang="nl-NL" dirty="0"/>
              <a:t> je presentatie moet voldoen, </a:t>
            </a:r>
            <a:r>
              <a:rPr lang="nl-NL" b="1" dirty="0">
                <a:solidFill>
                  <a:srgbClr val="0070C0"/>
                </a:solidFill>
              </a:rPr>
              <a:t>wanneer</a:t>
            </a:r>
            <a:r>
              <a:rPr lang="nl-NL" dirty="0"/>
              <a:t> je ingepland staat maken we later bekend.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180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ACDE3-0064-43BF-A245-A6EDBF54D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Presentatie ‘Best </a:t>
            </a:r>
            <a:r>
              <a:rPr lang="nl-NL" dirty="0" err="1"/>
              <a:t>Practice</a:t>
            </a:r>
            <a:r>
              <a:rPr lang="nl-NL" dirty="0"/>
              <a:t>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C90D98-C608-49DB-A5E8-F4FA9D222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398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onderstaande punten komen minimaal aanbod: </a:t>
            </a:r>
          </a:p>
          <a:p>
            <a:pPr marL="0" indent="0">
              <a:buNone/>
            </a:pPr>
            <a:r>
              <a:rPr lang="nl-NL" sz="2400" i="1" dirty="0">
                <a:solidFill>
                  <a:srgbClr val="0070C0"/>
                </a:solidFill>
              </a:rPr>
              <a:t>(tevens te gebruiken voor het visiedocument)</a:t>
            </a:r>
          </a:p>
          <a:p>
            <a:pPr marL="0" indent="0">
              <a:buNone/>
            </a:pPr>
            <a:endParaRPr lang="nl-NL" dirty="0"/>
          </a:p>
          <a:p>
            <a:pPr lvl="1"/>
            <a:r>
              <a:rPr lang="nl-NL" dirty="0"/>
              <a:t>Er wordt uitgelegd hoe de best </a:t>
            </a:r>
            <a:r>
              <a:rPr lang="nl-NL" dirty="0" err="1"/>
              <a:t>practice</a:t>
            </a:r>
            <a:r>
              <a:rPr lang="nl-NL" dirty="0"/>
              <a:t> aansluit op het niveau en de thematiek van de stad van de toekomst. </a:t>
            </a:r>
          </a:p>
          <a:p>
            <a:pPr lvl="1"/>
            <a:r>
              <a:rPr lang="nl-NL" dirty="0"/>
              <a:t>Er is omschreven wat het doel en relevantie van de excursie is m.b.t. de stad van de toekomst.  </a:t>
            </a:r>
          </a:p>
          <a:p>
            <a:pPr lvl="1"/>
            <a:r>
              <a:rPr lang="nl-NL" dirty="0"/>
              <a:t>Er is een beschrijving van de </a:t>
            </a:r>
            <a:r>
              <a:rPr lang="nl-NL" i="1" dirty="0"/>
              <a:t>best </a:t>
            </a:r>
            <a:r>
              <a:rPr lang="nl-NL" i="1" dirty="0" err="1"/>
              <a:t>practice</a:t>
            </a:r>
            <a:r>
              <a:rPr lang="nl-NL" i="1" dirty="0"/>
              <a:t> </a:t>
            </a:r>
            <a:r>
              <a:rPr lang="nl-NL" dirty="0"/>
              <a:t>gegeven.</a:t>
            </a:r>
          </a:p>
          <a:p>
            <a:pPr lvl="1"/>
            <a:r>
              <a:rPr lang="nl-NL" dirty="0"/>
              <a:t>Er is beeldmateriaal met toelichting toegevoegd aan de presentatie. </a:t>
            </a:r>
          </a:p>
          <a:p>
            <a:pPr lvl="1"/>
            <a:r>
              <a:rPr lang="nl-NL" dirty="0"/>
              <a:t>Er is nieuwe kennis uit actuele bronnen toegevoegd.</a:t>
            </a:r>
          </a:p>
          <a:p>
            <a:pPr lvl="1"/>
            <a:r>
              <a:rPr lang="nl-NL" dirty="0"/>
              <a:t>Maak gebruik van </a:t>
            </a:r>
            <a:r>
              <a:rPr lang="nl-NL" dirty="0" err="1"/>
              <a:t>streetview</a:t>
            </a:r>
            <a:r>
              <a:rPr lang="nl-NL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6456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ACDE3-0064-43BF-A245-A6EDBF54D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Presentatie ‘Best </a:t>
            </a:r>
            <a:r>
              <a:rPr lang="nl-NL" dirty="0" err="1"/>
              <a:t>Practice</a:t>
            </a:r>
            <a:r>
              <a:rPr lang="nl-NL" dirty="0"/>
              <a:t>’(2)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C90D98-C608-49DB-A5E8-F4FA9D222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398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onderstaande punten komen minimaal aanbod:</a:t>
            </a:r>
          </a:p>
          <a:p>
            <a:pPr marL="0" indent="0">
              <a:buNone/>
            </a:pPr>
            <a:r>
              <a:rPr lang="nl-NL" sz="2800" i="1" dirty="0">
                <a:solidFill>
                  <a:srgbClr val="0070C0"/>
                </a:solidFill>
              </a:rPr>
              <a:t>(tevens te gebruiken voor het eindgesprek)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sz="2800" dirty="0"/>
              <a:t>Een planning van de organisatie van de excursie (</a:t>
            </a:r>
            <a:r>
              <a:rPr lang="nl-NL" sz="2800" b="1" dirty="0"/>
              <a:t>kerntaak 3</a:t>
            </a:r>
            <a:r>
              <a:rPr lang="nl-NL" sz="2800" dirty="0"/>
              <a:t>)</a:t>
            </a:r>
          </a:p>
          <a:p>
            <a:r>
              <a:rPr lang="nl-NL" sz="2800" dirty="0"/>
              <a:t>Een begroting van de excursie (</a:t>
            </a:r>
            <a:r>
              <a:rPr lang="nl-NL" sz="2800" b="1" dirty="0"/>
              <a:t>kerntaak 4</a:t>
            </a:r>
            <a:r>
              <a:rPr lang="nl-NL" sz="2800" dirty="0"/>
              <a:t>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627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7BE105-5C95-413A-B742-B18D8E0D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Best </a:t>
            </a:r>
            <a:r>
              <a:rPr lang="nl-NL" dirty="0" err="1"/>
              <a:t>Practice</a:t>
            </a:r>
            <a:r>
              <a:rPr lang="nl-NL" dirty="0"/>
              <a:t> vorig jaar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6958AF-3616-4752-95FD-B729BF137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wrap="square" anchor="t">
            <a:normAutofit/>
          </a:bodyPr>
          <a:lstStyle/>
          <a:p>
            <a:r>
              <a:rPr lang="nl-NL" sz="2000"/>
              <a:t>Foodtour Rotterdam</a:t>
            </a:r>
          </a:p>
          <a:p>
            <a:r>
              <a:rPr lang="nl-NL" sz="2000"/>
              <a:t>Restaurants die bijdrage leveren aan een duurzame, groene en gezonde toekomst</a:t>
            </a:r>
          </a:p>
          <a:p>
            <a:r>
              <a:rPr lang="nl-NL" sz="2000"/>
              <a:t>Combinatie met -de opleiding; -stad van de toekomst; </a:t>
            </a:r>
          </a:p>
          <a:p>
            <a:r>
              <a:rPr lang="nl-NL" sz="2000"/>
              <a:t>Doel en relevantie</a:t>
            </a:r>
          </a:p>
          <a:p>
            <a:r>
              <a:rPr lang="nl-NL" sz="2000"/>
              <a:t>Planning van de organisatie van de excursie</a:t>
            </a:r>
          </a:p>
          <a:p>
            <a:r>
              <a:rPr lang="nl-NL" sz="2000"/>
              <a:t>Toelichting met beeldmateriaal</a:t>
            </a:r>
          </a:p>
          <a:p>
            <a:r>
              <a:rPr lang="nl-NL" sz="2000"/>
              <a:t>Begroting</a:t>
            </a:r>
          </a:p>
          <a:p>
            <a:r>
              <a:rPr lang="nl-NL" sz="2000"/>
              <a:t>Feedback van medestudenten</a:t>
            </a:r>
          </a:p>
          <a:p>
            <a:r>
              <a:rPr lang="nl-NL" sz="2000"/>
              <a:t>Hoe zien zij de 3P’s terug in de ‘Best </a:t>
            </a:r>
            <a:r>
              <a:rPr lang="nl-NL" sz="2000" err="1"/>
              <a:t>Practice</a:t>
            </a:r>
            <a:r>
              <a:rPr lang="nl-NL" sz="2000"/>
              <a:t>’ </a:t>
            </a:r>
          </a:p>
          <a:p>
            <a:pPr marL="0" indent="0">
              <a:buNone/>
            </a:pPr>
            <a:endParaRPr lang="nl-NL" sz="2000"/>
          </a:p>
          <a:p>
            <a:endParaRPr lang="nl-NL" sz="2000"/>
          </a:p>
        </p:txBody>
      </p:sp>
      <p:pic>
        <p:nvPicPr>
          <p:cNvPr id="2050" name="Picture 2" descr="Best Practices Gids 2018 - PW.">
            <a:extLst>
              <a:ext uri="{FF2B5EF4-FFF2-40B4-BE49-F238E27FC236}">
                <a16:creationId xmlns:a16="http://schemas.microsoft.com/office/drawing/2014/main" id="{FAE2C0E6-9AB3-423A-8408-A32A8FF9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479199"/>
            <a:ext cx="5181600" cy="30441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9244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7E14E-560F-43A8-A4E5-2D1169B0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4E2BD7-60A7-4377-A671-22B7F1696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wrap="square" anchor="t">
            <a:normAutofit/>
          </a:bodyPr>
          <a:lstStyle/>
          <a:p>
            <a:r>
              <a:rPr lang="nl-NL" sz="1800" dirty="0"/>
              <a:t>Ga op zoek (je kunt er eventueel alleen of in tweetallen op uit trekken ter inspiratie) naar een best </a:t>
            </a:r>
            <a:r>
              <a:rPr lang="nl-NL" sz="1800" dirty="0" err="1"/>
              <a:t>practice</a:t>
            </a:r>
            <a:r>
              <a:rPr lang="nl-NL" sz="1800" dirty="0"/>
              <a:t> die </a:t>
            </a:r>
            <a:r>
              <a:rPr lang="nl-NL" sz="1800"/>
              <a:t>aansluit op de </a:t>
            </a:r>
            <a:r>
              <a:rPr lang="nl-NL" sz="1800" dirty="0"/>
              <a:t>thematieken (Robotisering &amp; AI, vierde industriële revolutie etc.) van de stad van de toekomst</a:t>
            </a:r>
          </a:p>
          <a:p>
            <a:r>
              <a:rPr lang="nl-NL" sz="1800" dirty="0"/>
              <a:t>Welke link kun je leggen naar de stad van de toekomst?</a:t>
            </a:r>
          </a:p>
          <a:p>
            <a:r>
              <a:rPr lang="nl-NL" sz="1800" dirty="0"/>
              <a:t>Wat kun je er doen/ leren/ ervaren etc.?</a:t>
            </a:r>
          </a:p>
          <a:p>
            <a:r>
              <a:rPr lang="nl-NL" sz="1800" dirty="0"/>
              <a:t>Wat is het doel en relevantie van best </a:t>
            </a:r>
            <a:r>
              <a:rPr lang="nl-NL" sz="1800" dirty="0" err="1"/>
              <a:t>practice</a:t>
            </a:r>
            <a:r>
              <a:rPr lang="nl-NL" sz="1800" dirty="0"/>
              <a:t>?</a:t>
            </a:r>
          </a:p>
          <a:p>
            <a:r>
              <a:rPr lang="nl-NL" sz="1800" dirty="0"/>
              <a:t>Enzovoort</a:t>
            </a:r>
          </a:p>
          <a:p>
            <a:endParaRPr lang="nl-NL" sz="1800" dirty="0"/>
          </a:p>
          <a:p>
            <a:r>
              <a:rPr lang="nl-NL" sz="1800" dirty="0"/>
              <a:t>Check, check, dubbelcheck de beoordelingsformulieren</a:t>
            </a:r>
          </a:p>
        </p:txBody>
      </p:sp>
      <p:pic>
        <p:nvPicPr>
          <p:cNvPr id="5" name="Afbeelding 4" descr="Vogelperspectief van een stadsgezicht">
            <a:extLst>
              <a:ext uri="{FF2B5EF4-FFF2-40B4-BE49-F238E27FC236}">
                <a16:creationId xmlns:a16="http://schemas.microsoft.com/office/drawing/2014/main" id="{C65B9783-A09A-49A7-BEA2-E54DF1F1DD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r="8476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2711314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7DE6F1-65E5-4742-993C-166C160C650C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47a28104-336f-447d-946e-e305ac2bcd47"/>
    <ds:schemaRef ds:uri="34354c1b-6b8c-435b-ad50-990538c1955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6614168-1363-41D5-B64A-FC595DA39B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415</Words>
  <Application>Microsoft Office PowerPoint</Application>
  <PresentationFormat>Breedbeeld</PresentationFormat>
  <Paragraphs>69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Thema1</vt:lpstr>
      <vt:lpstr>Stad van de toekomst</vt:lpstr>
      <vt:lpstr>Best Practice</vt:lpstr>
      <vt:lpstr>Best Practice (2)</vt:lpstr>
      <vt:lpstr>Best Practice (2)</vt:lpstr>
      <vt:lpstr>Best Practice (3)</vt:lpstr>
      <vt:lpstr>Presentatie ‘Best Practice’</vt:lpstr>
      <vt:lpstr>Presentatie ‘Best Practice’(2)</vt:lpstr>
      <vt:lpstr>Best Practice vorig jaar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MVO</dc:title>
  <dc:creator>Valerie van den Berg</dc:creator>
  <cp:lastModifiedBy>Valerie van den Berg</cp:lastModifiedBy>
  <cp:revision>3</cp:revision>
  <dcterms:created xsi:type="dcterms:W3CDTF">2020-11-17T12:57:59Z</dcterms:created>
  <dcterms:modified xsi:type="dcterms:W3CDTF">2021-02-24T08:27:02Z</dcterms:modified>
</cp:coreProperties>
</file>